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3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oximaNov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bold.fntdata"/><Relationship Id="rId10" Type="http://schemas.openxmlformats.org/officeDocument/2006/relationships/slide" Target="slides/slide3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8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7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0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9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3e15329d4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3e15329d4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e15329d4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e15329d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e15329d4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e15329d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3e15329d4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3e15329d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3e15329d4_1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3e15329d4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3e15329d4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3e15329d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3e15329d4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3e15329d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3e15329d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3e15329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6c9849e8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6c9849e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3e372d67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3e372d6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43" name="Google Shape;343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6c9849e8_0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6c9849e8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user's visible area of a web page.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viewport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varies with the device,.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Before tablets and mobile phones, web pages were designed only for computer screens, and it was common for web pages to have a static design and a fixed size.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browsers on those devices scaled down the entire web page to fit the screen.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user-scalable=no. If you have a map and the browser does the zooming, then the user will see a big ol' pixelated image with huge pixelated labels. zooming provided by Google Maps.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3e15329d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3e15329d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3e15329d4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3e15329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e15329d4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e15329d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3e15329d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3e15329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e15329d4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e15329d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https://www.lukew.com/ff/entry.asp?1514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4.jp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hyperlink" Target="http://desarrolloweb.dlsi.ua.es/cursos/2012/web-accessibility/responsive-design-exercises" TargetMode="External"/><Relationship Id="rId6" Type="http://schemas.openxmlformats.org/officeDocument/2006/relationships/hyperlink" Target="http://desarrolloweb.dlsi.ua.es/cursos/2012/web-accessibility/responsive-design-exercises" TargetMode="External"/><Relationship Id="rId7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.jp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hyperlink" Target="https://developer.mozilla.org/en-US/Apps/Progressive/Responsive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hyperlink" Target="https://developer.mozilla.org/en-US/docs/Web/API/CSS_Object_Model/Managing_screen_orient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4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4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4"/>
          <p:cNvSpPr txBox="1"/>
          <p:nvPr/>
        </p:nvSpPr>
        <p:spPr>
          <a:xfrm>
            <a:off x="475550" y="2152500"/>
            <a:ext cx="24528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Tiny Tweaks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2" name="Google Shape;2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0975" y="2042438"/>
            <a:ext cx="508635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45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/>
          <p:nvPr/>
        </p:nvSpPr>
        <p:spPr>
          <a:xfrm>
            <a:off x="475550" y="2152500"/>
            <a:ext cx="24528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Mostly Fluid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0" y="1533850"/>
            <a:ext cx="4778607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6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61" name="Google Shape;2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 txBox="1"/>
          <p:nvPr/>
        </p:nvSpPr>
        <p:spPr>
          <a:xfrm>
            <a:off x="475550" y="2152500"/>
            <a:ext cx="24528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Column Drop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0" y="1533850"/>
            <a:ext cx="4910559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7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 txBox="1"/>
          <p:nvPr/>
        </p:nvSpPr>
        <p:spPr>
          <a:xfrm>
            <a:off x="475550" y="2152500"/>
            <a:ext cx="24528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Layout Shifter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75" name="Google Shape;27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0" y="1533850"/>
            <a:ext cx="503872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8"/>
          <p:cNvSpPr txBox="1"/>
          <p:nvPr/>
        </p:nvSpPr>
        <p:spPr>
          <a:xfrm>
            <a:off x="475550" y="2152500"/>
            <a:ext cx="24528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Off Canvas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0750" y="1533850"/>
            <a:ext cx="5910851" cy="276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Css Units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9"/>
          <p:cNvSpPr txBox="1"/>
          <p:nvPr/>
        </p:nvSpPr>
        <p:spPr>
          <a:xfrm>
            <a:off x="390125" y="1626900"/>
            <a:ext cx="84723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 Condensed"/>
                <a:ea typeface="Roboto Condensed"/>
                <a:cs typeface="Roboto Condensed"/>
                <a:sym typeface="Roboto Condensed"/>
              </a:rPr>
              <a:t>Unit		Description</a:t>
            </a:r>
            <a:endParaRPr b="1"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_____________________________________________________________________________________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em		Relative to the font-size of the element (2em means 2 times the size of the current font)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rem		Relative to font-size of the root element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vw		Relative to 1% of the width of the viewport 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vh		Relative to 1% of the height of the viewport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vmin		Relative to 1% of viewport's smaller dimension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vmax		Relative to 1% of viewport's  larger dimension	</a:t>
            </a:r>
            <a:b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700">
                <a:latin typeface="Roboto Condensed"/>
                <a:ea typeface="Roboto Condensed"/>
                <a:cs typeface="Roboto Condensed"/>
                <a:sym typeface="Roboto Condensed"/>
              </a:rPr>
              <a:t>%		Relative to the parent element</a:t>
            </a:r>
            <a:endParaRPr sz="17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CC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If the viewport is 50cm wide, 1vw = 0.5cm.</a:t>
            </a:r>
            <a:endParaRPr sz="17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Media Queries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/>
          <p:nvPr/>
        </p:nvSpPr>
        <p:spPr>
          <a:xfrm>
            <a:off x="441575" y="1795950"/>
            <a:ext cx="32001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Media queries are useful when you want to modify your site or app depending on a device's general type (such as print vs. screen) or specific characteristics and parameters (such as screen resolution or browser viewport width).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925" y="1381450"/>
            <a:ext cx="5345150" cy="31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Media Queries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/>
        </p:nvSpPr>
        <p:spPr>
          <a:xfrm>
            <a:off x="5239275" y="1566400"/>
            <a:ext cx="36837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Mobile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First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(max-width: 320px)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(max-width: 480px)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(max-width: 768px)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(max-width: 1024px)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Desktop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First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(min-width: 1024px)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(min-width: 768px)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(min-width: 480px)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@media screen type and (min-width: 320px) { }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88" y="1626325"/>
            <a:ext cx="4014170" cy="301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4" name="Google Shape;324;p5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2"/>
          <p:cNvSpPr txBox="1"/>
          <p:nvPr/>
        </p:nvSpPr>
        <p:spPr>
          <a:xfrm>
            <a:off x="588175" y="2628075"/>
            <a:ext cx="2528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http://flexboxfroggy.com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475" y="1704288"/>
            <a:ext cx="3276424" cy="2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/>
        </p:nvSpPr>
        <p:spPr>
          <a:xfrm>
            <a:off x="377125" y="509650"/>
            <a:ext cx="4731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Homework: </a:t>
            </a:r>
            <a:endParaRPr b="1" i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5" name="Google Shape;335;p5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588175" y="2628075"/>
            <a:ext cx="2528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</a:t>
            </a:r>
            <a:r>
              <a:rPr lang="en" u="sng">
                <a:solidFill>
                  <a:schemeClr val="hlink"/>
                </a:solidFill>
                <a:hlinkClick r:id="rId6"/>
              </a:rPr>
              <a:t>ource</a:t>
            </a:r>
            <a:r>
              <a:rPr lang="en"/>
              <a:t> </a:t>
            </a:r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6700" y="1011900"/>
            <a:ext cx="3730475" cy="380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450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4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54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347" name="Google Shape;347;p54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348" name="Google Shape;348;p54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54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350" name="Google Shape;350;p54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3D7E9A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Responsive design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is the practice of designing a website so it looks and works properly on a range of different devices — particularly mobile phones and tablets as well as desktops and laptops.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Mozilla Web Docs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16792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ViewPort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35832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Units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4866250" y="3037359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Media Queries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7" name="Google Shape;1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7"/>
          <p:cNvSpPr/>
          <p:nvPr/>
        </p:nvSpPr>
        <p:spPr>
          <a:xfrm>
            <a:off x="4866250" y="3716384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Viewport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24" y="2016825"/>
            <a:ext cx="4000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/>
        </p:nvSpPr>
        <p:spPr>
          <a:xfrm>
            <a:off x="4993325" y="1389125"/>
            <a:ext cx="38796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Width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Height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Initial-scale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Minimum-scale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Maximum-scale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User-scalable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Ex: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&lt;meta name="viewport" content="user-scalable=no, width=device-width, initial-scale=1"&gt;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Portrait vs Landscape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349" y="1381450"/>
            <a:ext cx="474345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 txBox="1"/>
          <p:nvPr/>
        </p:nvSpPr>
        <p:spPr>
          <a:xfrm>
            <a:off x="529125" y="2152650"/>
            <a:ext cx="2261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rgbClr val="FFFFFF"/>
                </a:solidFill>
                <a:highlight>
                  <a:srgbClr val="000000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MDN web docs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274" y="1242650"/>
            <a:ext cx="5138207" cy="3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 txBox="1"/>
          <p:nvPr/>
        </p:nvSpPr>
        <p:spPr>
          <a:xfrm>
            <a:off x="300350" y="1752050"/>
            <a:ext cx="2465400" cy="25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Desktop First -&gt;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Mobile First -&gt;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1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1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149" y="1242650"/>
            <a:ext cx="6149223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DevTools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2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2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024" y="1242650"/>
            <a:ext cx="6149223" cy="34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/>
        </p:nvSpPr>
        <p:spPr>
          <a:xfrm>
            <a:off x="377125" y="50965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Responsive Design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3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3"/>
          <p:cNvSpPr txBox="1"/>
          <p:nvPr/>
        </p:nvSpPr>
        <p:spPr>
          <a:xfrm>
            <a:off x="2762700" y="1758550"/>
            <a:ext cx="3618600" cy="21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iny Tweaks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ostly Fluid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Column Drop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Layout Shifter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Off Canvas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